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6332240" cy="1872208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static8.depositphotos.com/1168775/985/i/950/depositphotos_9851047-Time-management-concept-c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22" y="548680"/>
            <a:ext cx="881737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30352"/>
            <a:ext cx="8147248" cy="31866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 management </a:t>
            </a:r>
            <a:r>
              <a:rPr lang="en-US" dirty="0" smtClean="0"/>
              <a:t>is the technology of time organisation and allocation it efficiently. </a:t>
            </a:r>
          </a:p>
          <a:p>
            <a:pPr>
              <a:buNone/>
            </a:pPr>
            <a:r>
              <a:rPr lang="en-US" dirty="0" smtClean="0"/>
              <a:t>The main principle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TM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planning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The rule of 6 P: proper prior planning prevents poor performance.</a:t>
            </a:r>
            <a:endParaRPr lang="ru-RU" dirty="0"/>
          </a:p>
        </p:txBody>
      </p:sp>
      <p:pic>
        <p:nvPicPr>
          <p:cNvPr id="26626" name="Picture 2" descr="http://www.diamond-training.ru/images/article_230715/pl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3779239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 should divide a difficult task into small tasks. The </a:t>
            </a:r>
            <a:r>
              <a:rPr lang="en-US" dirty="0" smtClean="0">
                <a:solidFill>
                  <a:srgbClr val="FF0000"/>
                </a:solidFill>
              </a:rPr>
              <a:t>task tree </a:t>
            </a:r>
            <a:r>
              <a:rPr lang="en-US" dirty="0" smtClean="0"/>
              <a:t>can help you. A main task is a trunk of the tree, subtasks are the branches. You need it to make a process of the task execution easier and clearer.</a:t>
            </a:r>
            <a:endParaRPr lang="ru-RU" dirty="0"/>
          </a:p>
        </p:txBody>
      </p:sp>
      <p:pic>
        <p:nvPicPr>
          <p:cNvPr id="27650" name="Picture 2" descr="http://www.ritholtz.com/wp-content/uploads/2011/09/distra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96952"/>
            <a:ext cx="4608512" cy="3359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Remember the rule of 10/90: 10% of time that is spent planning before the task execution can save 90% of time doing it.</a:t>
            </a:r>
            <a:endParaRPr lang="ru-RU" dirty="0"/>
          </a:p>
        </p:txBody>
      </p:sp>
      <p:pic>
        <p:nvPicPr>
          <p:cNvPr id="28674" name="Picture 2" descr="http://previews.123rf.com/images/kittisaktaramas/kittisaktaramas1307/kittisaktaramas130700045/20859240-Modern-arrow-work-time-management-planning-infographics-template-illustration-can-be-used-for-workfl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main secret of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TM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FF0000"/>
                </a:solidFill>
              </a:rPr>
              <a:t>concentration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focus</a:t>
            </a:r>
            <a:r>
              <a:rPr lang="en-US" sz="2400" dirty="0" smtClean="0"/>
              <a:t>. Start with the priorities and do everything consistently. If you stop doing something and return to it over and over </a:t>
            </a:r>
          </a:p>
          <a:p>
            <a:pPr>
              <a:buNone/>
            </a:pPr>
            <a:r>
              <a:rPr lang="en-US" sz="2400" dirty="0" smtClean="0"/>
              <a:t>  you reduce its efficiency by 5 times.</a:t>
            </a:r>
          </a:p>
          <a:p>
            <a:pPr>
              <a:buNone/>
            </a:pPr>
            <a:r>
              <a:rPr lang="en-US" sz="2400" dirty="0" smtClean="0"/>
              <a:t>Use the </a:t>
            </a:r>
            <a:r>
              <a:rPr lang="en-US" sz="2400" dirty="0" smtClean="0">
                <a:solidFill>
                  <a:srgbClr val="FF0000"/>
                </a:solidFill>
              </a:rPr>
              <a:t>law of forced efficiency</a:t>
            </a:r>
            <a:r>
              <a:rPr lang="en-US" sz="2400" dirty="0" smtClean="0"/>
              <a:t>: you don`t have enough time for everything but it is always enough for the most important ones.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://style-man.ru/2mg2be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645024"/>
            <a:ext cx="2829694" cy="2748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     </a:t>
            </a:r>
            <a:r>
              <a:rPr lang="ru-RU" dirty="0" smtClean="0"/>
              <a:t>«</a:t>
            </a:r>
            <a:r>
              <a:rPr lang="en-US" dirty="0" smtClean="0">
                <a:solidFill>
                  <a:srgbClr val="002060"/>
                </a:solidFill>
              </a:rPr>
              <a:t>Eat a frog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  <a:p>
            <a:pPr>
              <a:buNone/>
            </a:pPr>
            <a:r>
              <a:rPr lang="en-US" sz="2400" dirty="0" smtClean="0"/>
              <a:t>An old proverb says: if the first thing in the morning you should do is  to eat a frog, your consolation may be the fact that it is worst thing that can happen to you this day. </a:t>
            </a:r>
          </a:p>
          <a:p>
            <a:pPr>
              <a:buNone/>
            </a:pPr>
            <a:r>
              <a:rPr lang="en-US" sz="2400" dirty="0" smtClean="0"/>
              <a:t>The frog is unpleasant task for you, so you should do it first to keep your positive mental attitude for the whole day without the depressing waiting.</a:t>
            </a:r>
            <a:endParaRPr lang="ru-RU" sz="2400" dirty="0"/>
          </a:p>
        </p:txBody>
      </p:sp>
      <p:pic>
        <p:nvPicPr>
          <p:cNvPr id="29700" name="Picture 4" descr="http://ramki-vsem.ru/png/clip-art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05064"/>
            <a:ext cx="2454119" cy="2088232"/>
          </a:xfrm>
          <a:prstGeom prst="rect">
            <a:avLst/>
          </a:prstGeom>
          <a:noFill/>
        </p:spPr>
      </p:pic>
      <p:pic>
        <p:nvPicPr>
          <p:cNvPr id="6" name="Picture 4" descr="http://ramki-vsem.ru/png/clip-art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61048"/>
            <a:ext cx="2454119" cy="2088232"/>
          </a:xfrm>
          <a:prstGeom prst="rect">
            <a:avLst/>
          </a:prstGeom>
          <a:noFill/>
        </p:spPr>
      </p:pic>
      <p:pic>
        <p:nvPicPr>
          <p:cNvPr id="7" name="Picture 4" descr="http://ramki-vsem.ru/png/clip-art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1269372" cy="1080120"/>
          </a:xfrm>
          <a:prstGeom prst="rect">
            <a:avLst/>
          </a:prstGeom>
          <a:noFill/>
        </p:spPr>
      </p:pic>
      <p:pic>
        <p:nvPicPr>
          <p:cNvPr id="8" name="Picture 4" descr="http://ramki-vsem.ru/png/clip-art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0"/>
            <a:ext cx="1269372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0352"/>
            <a:ext cx="8219256" cy="2754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It is important to monitor your health and keep yourself in good physical shape. Your life should be full of memorable moments, there should always be time for your family and friends.</a:t>
            </a:r>
            <a:br>
              <a:rPr lang="en-US" sz="2400" dirty="0" smtClean="0"/>
            </a:br>
            <a:r>
              <a:rPr lang="en-US" sz="2400" dirty="0" smtClean="0"/>
              <a:t>The basic principle of the balance: amount of time at home and efficiency of time at work.</a:t>
            </a:r>
            <a:endParaRPr lang="ru-RU" sz="2400" dirty="0"/>
          </a:p>
        </p:txBody>
      </p:sp>
      <p:pic>
        <p:nvPicPr>
          <p:cNvPr id="31746" name="Picture 2" descr="http://static.skuponom.ru/gallery/slides/4v53e5sci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5524500" cy="311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smtClean="0">
                <a:solidFill>
                  <a:srgbClr val="7030A0"/>
                </a:solidFill>
              </a:rPr>
              <a:t>Thanks for your attention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2770" name="Picture 2" descr="http://atouchofbusiness.ru/wp-content/uploads/2015/02/10-Steps-Towards-Effective-Time-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88840"/>
            <a:ext cx="4004216" cy="406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</TotalTime>
  <Words>290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HP</dc:creator>
  <cp:lastModifiedBy>Айгерим Советхановна</cp:lastModifiedBy>
  <cp:revision>41</cp:revision>
  <dcterms:created xsi:type="dcterms:W3CDTF">2016-06-07T16:17:01Z</dcterms:created>
  <dcterms:modified xsi:type="dcterms:W3CDTF">2020-03-24T03:44:34Z</dcterms:modified>
</cp:coreProperties>
</file>